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F66EDD-3F8C-40EA-994E-D2C5CE9034E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EAF174-7D7D-4764-85A4-7E0DA326AF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00800" cy="1584176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002060"/>
                </a:solidFill>
              </a:rPr>
              <a:t>Мастер-класс</a:t>
            </a:r>
            <a:endParaRPr lang="ru-RU" sz="4800" b="1" i="1" dirty="0" smtClean="0">
              <a:solidFill>
                <a:srgbClr val="002060"/>
              </a:solidFill>
            </a:endParaRP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«Учимся сочинять </a:t>
            </a:r>
            <a:r>
              <a:rPr lang="ru-RU" sz="4800" b="1" i="1" dirty="0" err="1" smtClean="0">
                <a:solidFill>
                  <a:srgbClr val="002060"/>
                </a:solidFill>
              </a:rPr>
              <a:t>синквейн</a:t>
            </a:r>
            <a:r>
              <a:rPr lang="ru-RU" sz="4800" b="1" i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717032"/>
            <a:ext cx="67089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i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МБДОУ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№15     </a:t>
            </a:r>
            <a:endParaRPr lang="ru-RU" sz="2400" i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воспитатель: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Щельникова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С.С.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4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64904"/>
            <a:ext cx="72728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проведения: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I.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Теоретическая часть: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  Что такое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  Актуальность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  Научная концепция и правила составления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II.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Практическая часть: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работа педагогов по составлению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  Обсуждение полученных результатов.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III.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48337"/>
            <a:ext cx="69127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педагогов ДОУ составлению дидактического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целью применения данной технологии в работе с детьми старшего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6992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происходит от французского слова «</a:t>
            </a:r>
            <a:r>
              <a:rPr lang="ru-RU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пять.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Это стихотворение, состоящее из пяти строк.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него есть свои правила написания и нет рифмы. </a:t>
            </a:r>
          </a:p>
        </p:txBody>
      </p:sp>
    </p:spTree>
    <p:extLst>
      <p:ext uri="{BB962C8B-B14F-4D97-AF65-F5344CB8AC3E}">
        <p14:creationId xmlns:p14="http://schemas.microsoft.com/office/powerpoint/2010/main" val="36990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778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Актуальность использования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синквейна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0521" y="277777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/>
              <a:t>  Способствует </a:t>
            </a:r>
            <a:r>
              <a:rPr lang="ru-RU" sz="2400" dirty="0"/>
              <a:t>обогащению и актуализации словаря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9993" y="3717032"/>
            <a:ext cx="7465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/>
              <a:t>  Является </a:t>
            </a:r>
            <a:r>
              <a:rPr lang="ru-RU" sz="2400" dirty="0"/>
              <a:t>диагностическим инструментом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0521" y="4336620"/>
            <a:ext cx="7481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/>
              <a:t>  Носит </a:t>
            </a:r>
            <a:r>
              <a:rPr lang="ru-RU" sz="2400" dirty="0"/>
              <a:t>характер комплексного воздействия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9993" y="503798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/>
              <a:t>  Имеет </a:t>
            </a:r>
            <a:r>
              <a:rPr lang="ru-RU" sz="2400" dirty="0"/>
              <a:t>игровую направленность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993" y="5661248"/>
            <a:ext cx="1923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/>
              <a:t>  Простота</a:t>
            </a:r>
            <a:r>
              <a:rPr lang="ru-RU" sz="24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2643" y="220486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 smtClean="0"/>
              <a:t>  Новая технология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62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27" y="83671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Правила составления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синквейна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3074" y="1772816"/>
            <a:ext cx="71501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заголовок, тема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состоит она из одного слова – имени существительного. 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два прилагательных, которые раскрывают данную тему.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Третья строка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три глагола, описывающих действия, относящиеся  к теме.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Четвёртая строка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редложение, фраза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человек высказывает своё отношение к теме.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слово (ассоциация, синоним),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характеризующее суть предмета или объекта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074" y="5301206"/>
            <a:ext cx="7450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Чёткое </a:t>
            </a:r>
            <a:r>
              <a:rPr lang="ru-RU" b="1" i="1" dirty="0"/>
              <a:t>соблюдение правил написания </a:t>
            </a:r>
            <a:r>
              <a:rPr lang="ru-RU" b="1" i="1" dirty="0" err="1"/>
              <a:t>синквейна</a:t>
            </a:r>
            <a:r>
              <a:rPr lang="ru-RU" b="1" i="1" dirty="0"/>
              <a:t>  </a:t>
            </a:r>
            <a:r>
              <a:rPr lang="ru-RU" b="1" i="1" dirty="0" smtClean="0"/>
              <a:t>не </a:t>
            </a:r>
            <a:r>
              <a:rPr lang="ru-RU" b="1" i="1" dirty="0"/>
              <a:t>обязательно.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14129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2.gc.gamexp.ru/gallery/user/big/564/790/0000790564_5485777_8a1dc272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412776"/>
            <a:ext cx="3255567" cy="2808312"/>
          </a:xfrm>
          <a:prstGeom prst="rect">
            <a:avLst/>
          </a:prstGeom>
          <a:noFill/>
          <a:ln w="698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5118" y="2225224"/>
            <a:ext cx="571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АПЕЛЬСИН.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Коллективное составление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синквейна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629" y="2996952"/>
            <a:ext cx="571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Verdana" pitchFamily="34" charset="0"/>
              </a:rPr>
              <a:t>КРУГЛЫЙ. ОРАНЖЕВЫЙ.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4767" y="4340705"/>
            <a:ext cx="571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Verdana" pitchFamily="34" charset="0"/>
              </a:rPr>
              <a:t>Я ЛЮБЛЮ АПЕЛЬСИНОВЫЙ СОК.</a:t>
            </a:r>
            <a:endParaRPr lang="ru-RU" sz="16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629" y="3667090"/>
            <a:ext cx="571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ВИСИТ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. РАСТЕТ. ЗРЕЕТ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ru-RU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5118" y="5085184"/>
            <a:ext cx="571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ФРУКТ.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host\Searches\Desktop\Фото2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" y="2248881"/>
            <a:ext cx="2917050" cy="39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host\Searches\Desktop\Фото2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27" y="2248881"/>
            <a:ext cx="2845529" cy="39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7675" y="777579"/>
            <a:ext cx="1906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</a:rPr>
              <a:t>Синквейн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8397" y="1481623"/>
            <a:ext cx="290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по </a:t>
            </a:r>
            <a:r>
              <a:rPr lang="ru-RU" sz="2400" b="1" i="1" dirty="0" smtClean="0"/>
              <a:t>произведению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8840" y="1481625"/>
            <a:ext cx="2137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по </a:t>
            </a:r>
            <a:r>
              <a:rPr lang="ru-RU" sz="2400" b="1" i="1" dirty="0" smtClean="0"/>
              <a:t>картинке</a:t>
            </a:r>
            <a:endParaRPr lang="ru-RU" sz="2400" b="1" dirty="0"/>
          </a:p>
        </p:txBody>
      </p:sp>
      <p:pic>
        <p:nvPicPr>
          <p:cNvPr id="1026" name="Picture 2" descr="C:\Users\User\Downloads\8045ebd8c8c3cac851122a0c423e1f4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38" y="2248881"/>
            <a:ext cx="3368254" cy="39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kartinka-na_shkafchik-s-jivotnimi-all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8881"/>
            <a:ext cx="3130423" cy="39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13317" cy="1111347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Педагогическая ценность.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82341"/>
            <a:ext cx="72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latin typeface="Anfisa Grotesk" panose="02000606020000020003" pitchFamily="2" charset="0"/>
              </a:rPr>
              <a:t>Обогащает словарный запас.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latin typeface="Anfisa Grotesk" panose="02000606020000020003" pitchFamily="2" charset="0"/>
              </a:rPr>
              <a:t>Учит формулировать идею (ключевую фразу).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latin typeface="Anfisa Grotesk" panose="02000606020000020003" pitchFamily="2" charset="0"/>
              </a:rPr>
              <a:t>Позволяет почувствовать себя хоть на мгновение творцом.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latin typeface="Anfisa Grotesk" panose="02000606020000020003" pitchFamily="2" charset="0"/>
              </a:rPr>
              <a:t>Получается у всех.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400" b="1" i="1" dirty="0">
                <a:latin typeface="Anfisa Grotesk" panose="02000606020000020003" pitchFamily="2" charset="0"/>
              </a:rPr>
              <a:t>Активизирует  и развивает мыслительную деятельность. </a:t>
            </a:r>
          </a:p>
          <a:p>
            <a:pPr>
              <a:buFont typeface="Arial" charset="0"/>
              <a:buChar char="•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06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цвет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8" y="0"/>
            <a:ext cx="9166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005064"/>
            <a:ext cx="5832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230</TotalTime>
  <Words>300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Презентация PowerPoint</vt:lpstr>
      <vt:lpstr>Презентация PowerPoint</vt:lpstr>
      <vt:lpstr>Презентация PowerPoint</vt:lpstr>
      <vt:lpstr>Актуальность использования синквейна</vt:lpstr>
      <vt:lpstr>Правила составления синквейна</vt:lpstr>
      <vt:lpstr>Презентация PowerPoint</vt:lpstr>
      <vt:lpstr>Презентация PowerPoint</vt:lpstr>
      <vt:lpstr>Педагогическая ценность.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Ghost</dc:creator>
  <cp:lastModifiedBy>Пользователь</cp:lastModifiedBy>
  <cp:revision>25</cp:revision>
  <cp:lastPrinted>2021-12-15T10:56:58Z</cp:lastPrinted>
  <dcterms:created xsi:type="dcterms:W3CDTF">2017-10-23T11:13:48Z</dcterms:created>
  <dcterms:modified xsi:type="dcterms:W3CDTF">2021-12-15T10:59:13Z</dcterms:modified>
</cp:coreProperties>
</file>