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995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61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748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17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2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197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031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789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683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9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198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19FE6-F5D3-45F2-8B44-1492D6D62838}" type="datetimeFigureOut">
              <a:rPr lang="ru-RU" smtClean="0"/>
              <a:t>21.04.2022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A58AF-FDA5-4CE3-B37D-96333D6D29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83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87606" y="1514901"/>
            <a:ext cx="623702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Фотоотчёт</a:t>
            </a:r>
            <a:endParaRPr lang="ru-RU" dirty="0"/>
          </a:p>
          <a:p>
            <a:pPr algn="ctr"/>
            <a:r>
              <a:rPr lang="ru-RU" b="1" dirty="0"/>
              <a:t>непосредственно образовательной деятельности</a:t>
            </a:r>
            <a:endParaRPr lang="ru-RU" dirty="0"/>
          </a:p>
          <a:p>
            <a:pPr algn="ctr"/>
            <a:r>
              <a:rPr lang="ru-RU" b="1" dirty="0"/>
              <a:t>по конструированию для детей второй младшей группы</a:t>
            </a:r>
            <a:endParaRPr lang="ru-RU" dirty="0"/>
          </a:p>
          <a:p>
            <a:pPr algn="ctr"/>
            <a:r>
              <a:rPr lang="ru-RU" b="1" dirty="0"/>
              <a:t>по теме </a:t>
            </a:r>
            <a:endParaRPr lang="ru-RU" dirty="0"/>
          </a:p>
          <a:p>
            <a:pPr algn="ctr"/>
            <a:r>
              <a:rPr lang="ru-RU" b="1" dirty="0"/>
              <a:t>«Прилетели к нам скворцы</a:t>
            </a:r>
            <a:endParaRPr lang="ru-RU" dirty="0"/>
          </a:p>
          <a:p>
            <a:pPr algn="ctr"/>
            <a:r>
              <a:rPr lang="ru-RU" b="1" dirty="0"/>
              <a:t>Все горластые певцы.</a:t>
            </a:r>
            <a:endParaRPr lang="ru-RU" dirty="0"/>
          </a:p>
          <a:p>
            <a:pPr algn="ctr"/>
            <a:r>
              <a:rPr lang="ru-RU" b="1" dirty="0"/>
              <a:t>Надо домик смастерить,</a:t>
            </a:r>
            <a:endParaRPr lang="ru-RU" dirty="0"/>
          </a:p>
          <a:p>
            <a:pPr algn="ctr"/>
            <a:r>
              <a:rPr lang="ru-RU" b="1" dirty="0"/>
              <a:t>Ведь беднягам негде жить»</a:t>
            </a:r>
            <a:endParaRPr lang="ru-RU" dirty="0"/>
          </a:p>
          <a:p>
            <a:pPr algn="ctr"/>
            <a:r>
              <a:rPr lang="ru-RU" b="1" dirty="0"/>
              <a:t>в рамках муниципального конкурса технического творчества «Технопарк изобретений».</a:t>
            </a:r>
            <a:endParaRPr lang="ru-RU" dirty="0"/>
          </a:p>
          <a:p>
            <a:r>
              <a:rPr lang="ru-RU" b="1" dirty="0"/>
              <a:t> </a:t>
            </a:r>
            <a:endParaRPr lang="ru-RU" b="1" dirty="0" smtClean="0"/>
          </a:p>
          <a:p>
            <a:endParaRPr lang="ru-RU" b="1" dirty="0"/>
          </a:p>
          <a:p>
            <a:pPr algn="r"/>
            <a:r>
              <a:rPr lang="ru-RU" sz="1400" b="1" dirty="0" smtClean="0"/>
              <a:t>Подготовила</a:t>
            </a:r>
            <a:r>
              <a:rPr lang="ru-RU" sz="1400" b="1" dirty="0"/>
              <a:t>: </a:t>
            </a:r>
            <a:r>
              <a:rPr lang="ru-RU" sz="1400" b="1" dirty="0" err="1"/>
              <a:t>Надеева</a:t>
            </a:r>
            <a:r>
              <a:rPr lang="ru-RU" sz="1400" b="1" dirty="0"/>
              <a:t> А. А.</a:t>
            </a:r>
            <a:endParaRPr lang="ru-RU" sz="1400" dirty="0"/>
          </a:p>
          <a:p>
            <a:pPr algn="r"/>
            <a:r>
              <a:rPr lang="ru-RU" sz="1400" b="1" dirty="0"/>
              <a:t>Воспитатель 2 младшей группы «Капельки»</a:t>
            </a:r>
            <a:endParaRPr lang="ru-RU" sz="1400" dirty="0"/>
          </a:p>
          <a:p>
            <a:pPr algn="r"/>
            <a:r>
              <a:rPr lang="ru-RU" sz="1400" dirty="0"/>
              <a:t> </a:t>
            </a:r>
          </a:p>
          <a:p>
            <a:r>
              <a:rPr lang="ru-RU" b="1" dirty="0"/>
              <a:t>                                                          </a:t>
            </a:r>
            <a:endParaRPr lang="ru-RU" dirty="0"/>
          </a:p>
          <a:p>
            <a:r>
              <a:rPr lang="ru-RU" dirty="0"/>
              <a:t> </a:t>
            </a:r>
          </a:p>
          <a:p>
            <a:pPr algn="ctr"/>
            <a:r>
              <a:rPr lang="ru-RU" b="1" dirty="0"/>
              <a:t>2022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374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85" t="36816" r="27" b="33333"/>
          <a:stretch/>
        </p:blipFill>
        <p:spPr>
          <a:xfrm>
            <a:off x="940843" y="1381834"/>
            <a:ext cx="3418608" cy="22484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5" t="32438" b="43283"/>
          <a:stretch/>
        </p:blipFill>
        <p:spPr>
          <a:xfrm>
            <a:off x="4572000" y="1355278"/>
            <a:ext cx="3418608" cy="22750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02" b="22189"/>
          <a:stretch/>
        </p:blipFill>
        <p:spPr>
          <a:xfrm>
            <a:off x="3418608" y="3504799"/>
            <a:ext cx="2293438" cy="2961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49" b="36915"/>
          <a:stretch/>
        </p:blipFill>
        <p:spPr>
          <a:xfrm>
            <a:off x="4980579" y="1177120"/>
            <a:ext cx="3086100" cy="22518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20" b="30746"/>
          <a:stretch/>
        </p:blipFill>
        <p:spPr>
          <a:xfrm>
            <a:off x="1124661" y="1177120"/>
            <a:ext cx="3086100" cy="22791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11" b="14372"/>
          <a:stretch/>
        </p:blipFill>
        <p:spPr>
          <a:xfrm>
            <a:off x="3547565" y="3193577"/>
            <a:ext cx="2259465" cy="335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21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44" b="33134"/>
          <a:stretch/>
        </p:blipFill>
        <p:spPr>
          <a:xfrm>
            <a:off x="1118264" y="986051"/>
            <a:ext cx="3086100" cy="24429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5" b="28557"/>
          <a:stretch/>
        </p:blipFill>
        <p:spPr>
          <a:xfrm>
            <a:off x="3288257" y="3499871"/>
            <a:ext cx="2484745" cy="29009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00" b="35523"/>
          <a:stretch/>
        </p:blipFill>
        <p:spPr>
          <a:xfrm>
            <a:off x="4925990" y="986051"/>
            <a:ext cx="3086100" cy="244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89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54647" y="2505670"/>
            <a:ext cx="6907661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574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75</TotalTime>
  <Words>60</Words>
  <Application>Microsoft Office PowerPoint</Application>
  <PresentationFormat>Экран 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3</cp:revision>
  <dcterms:created xsi:type="dcterms:W3CDTF">2022-04-21T07:11:49Z</dcterms:created>
  <dcterms:modified xsi:type="dcterms:W3CDTF">2022-04-21T08:27:40Z</dcterms:modified>
</cp:coreProperties>
</file>